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p:restoredTop sz="85681"/>
  </p:normalViewPr>
  <p:slideViewPr>
    <p:cSldViewPr snapToGrid="0" snapToObjects="1">
      <p:cViewPr varScale="1">
        <p:scale>
          <a:sx n="130" d="100"/>
          <a:sy n="130"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2022/1/24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2022/1/24</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2022/1/24</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a:t>
            </a:r>
            <a:endParaRPr kumimoji="1" lang="en-US" altLang="ja-JP" dirty="0"/>
          </a:p>
          <a:p>
            <a:r>
              <a:rPr kumimoji="1" lang="ja-JP" altLang="en-US"/>
              <a:t>卒論</a:t>
            </a:r>
            <a:endParaRPr kumimoji="1" lang="en-US" altLang="ja-JP" dirty="0"/>
          </a:p>
          <a:p>
            <a:r>
              <a:rPr lang="ja-JP" altLang="en-US"/>
              <a:t>実験</a:t>
            </a:r>
            <a:endParaRPr lang="en-US" altLang="ja-JP" dirty="0"/>
          </a:p>
          <a:p>
            <a:r>
              <a:rPr lang="ja-JP" altLang="en-US"/>
              <a:t>回数増やしてシミュレーション</a:t>
            </a:r>
            <a:r>
              <a:rPr lang="en-US" altLang="ja-JP" dirty="0"/>
              <a:t>(10</a:t>
            </a:r>
            <a:r>
              <a:rPr lang="ja-JP" altLang="en-US"/>
              <a:t>回</a:t>
            </a:r>
            <a:r>
              <a:rPr lang="en-US" altLang="ja-JP" dirty="0"/>
              <a:t>)</a:t>
            </a:r>
          </a:p>
          <a:p>
            <a:r>
              <a:rPr lang="en-US" altLang="ja-JP" dirty="0"/>
              <a:t>J=120</a:t>
            </a:r>
            <a:r>
              <a:rPr lang="ja-JP" altLang="en-US"/>
              <a:t>でやる</a:t>
            </a:r>
            <a:endParaRPr lang="en-US" altLang="ja-JP" dirty="0"/>
          </a:p>
          <a:p>
            <a:endParaRPr lang="en-US" altLang="ja-JP" dirty="0"/>
          </a:p>
        </p:txBody>
      </p:sp>
    </p:spTree>
    <p:extLst>
      <p:ext uri="{BB962C8B-B14F-4D97-AF65-F5344CB8AC3E}">
        <p14:creationId xmlns:p14="http://schemas.microsoft.com/office/powerpoint/2010/main" val="255590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12/21</a:t>
            </a:r>
            <a:endParaRPr kumimoji="1" lang="ja-JP" altLang="en-US"/>
          </a:p>
        </p:txBody>
      </p:sp>
    </p:spTree>
    <p:extLst>
      <p:ext uri="{BB962C8B-B14F-4D97-AF65-F5344CB8AC3E}">
        <p14:creationId xmlns:p14="http://schemas.microsoft.com/office/powerpoint/2010/main" val="1152940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1BBF3-4A5E-C84E-9A0A-6D08C38DA1EE}"/>
              </a:ext>
            </a:extLst>
          </p:cNvPr>
          <p:cNvSpPr>
            <a:spLocks noGrp="1"/>
          </p:cNvSpPr>
          <p:nvPr>
            <p:ph type="title"/>
          </p:nvPr>
        </p:nvSpPr>
        <p:spPr/>
        <p:txBody>
          <a:bodyPr/>
          <a:lstStyle/>
          <a:p>
            <a:r>
              <a:rPr kumimoji="1" lang="ja-JP" altLang="en-US"/>
              <a:t>今週</a:t>
            </a:r>
            <a:r>
              <a:rPr kumimoji="1" lang="en-US" altLang="ja-JP" dirty="0"/>
              <a:t>(12/16~21)</a:t>
            </a:r>
            <a:r>
              <a:rPr kumimoji="1" lang="ja-JP" altLang="en-US"/>
              <a:t>やったこと</a:t>
            </a:r>
          </a:p>
        </p:txBody>
      </p:sp>
      <p:sp>
        <p:nvSpPr>
          <p:cNvPr id="3" name="コンテンツ プレースホルダー 2">
            <a:extLst>
              <a:ext uri="{FF2B5EF4-FFF2-40B4-BE49-F238E27FC236}">
                <a16:creationId xmlns:a16="http://schemas.microsoft.com/office/drawing/2014/main" id="{00CE835C-F0DB-AB42-B947-150C0ECFE160}"/>
              </a:ext>
            </a:extLst>
          </p:cNvPr>
          <p:cNvSpPr>
            <a:spLocks noGrp="1"/>
          </p:cNvSpPr>
          <p:nvPr>
            <p:ph idx="1"/>
          </p:nvPr>
        </p:nvSpPr>
        <p:spPr/>
        <p:txBody>
          <a:bodyPr/>
          <a:lstStyle/>
          <a:p>
            <a:r>
              <a:rPr kumimoji="1" lang="ja-JP" altLang="en-US"/>
              <a:t>改めて実験をやって結果整理</a:t>
            </a:r>
            <a:endParaRPr kumimoji="1" lang="en-US" altLang="ja-JP" dirty="0"/>
          </a:p>
          <a:p>
            <a:endParaRPr lang="en-US" altLang="ja-JP" dirty="0"/>
          </a:p>
          <a:p>
            <a:endParaRPr kumimoji="1" lang="en-US" altLang="ja-JP" dirty="0"/>
          </a:p>
          <a:p>
            <a:r>
              <a:rPr lang="ja-JP" altLang="en-US">
                <a:solidFill>
                  <a:schemeClr val="bg2">
                    <a:lumMod val="50000"/>
                  </a:schemeClr>
                </a:solidFill>
              </a:rPr>
              <a:t>サークル</a:t>
            </a:r>
            <a:r>
              <a:rPr lang="en-US" altLang="ja-JP" dirty="0">
                <a:solidFill>
                  <a:schemeClr val="bg2">
                    <a:lumMod val="50000"/>
                  </a:schemeClr>
                </a:solidFill>
              </a:rPr>
              <a:t>(</a:t>
            </a:r>
            <a:r>
              <a:rPr lang="ja-JP" altLang="en-US">
                <a:solidFill>
                  <a:schemeClr val="bg2">
                    <a:lumMod val="50000"/>
                  </a:schemeClr>
                </a:solidFill>
              </a:rPr>
              <a:t>ピアノの会</a:t>
            </a:r>
            <a:r>
              <a:rPr lang="en-US" altLang="ja-JP" dirty="0">
                <a:solidFill>
                  <a:schemeClr val="bg2">
                    <a:lumMod val="50000"/>
                  </a:schemeClr>
                </a:solidFill>
              </a:rPr>
              <a:t>)</a:t>
            </a:r>
            <a:r>
              <a:rPr lang="ja-JP" altLang="en-US">
                <a:solidFill>
                  <a:schemeClr val="bg2">
                    <a:lumMod val="50000"/>
                  </a:schemeClr>
                </a:solidFill>
              </a:rPr>
              <a:t>の演奏会に出てました</a:t>
            </a:r>
            <a:endParaRPr kumimoji="1" lang="ja-JP" altLang="en-US">
              <a:solidFill>
                <a:schemeClr val="bg2">
                  <a:lumMod val="50000"/>
                </a:schemeClr>
              </a:solidFill>
            </a:endParaRPr>
          </a:p>
        </p:txBody>
      </p:sp>
    </p:spTree>
    <p:extLst>
      <p:ext uri="{BB962C8B-B14F-4D97-AF65-F5344CB8AC3E}">
        <p14:creationId xmlns:p14="http://schemas.microsoft.com/office/powerpoint/2010/main" val="17889207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1/4</a:t>
            </a:r>
            <a:endParaRPr kumimoji="1" lang="ja-JP" altLang="en-US"/>
          </a:p>
        </p:txBody>
      </p:sp>
    </p:spTree>
    <p:extLst>
      <p:ext uri="{BB962C8B-B14F-4D97-AF65-F5344CB8AC3E}">
        <p14:creationId xmlns:p14="http://schemas.microsoft.com/office/powerpoint/2010/main" val="4198084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4A9E9-955E-A346-8FA9-888A1F20E1C4}"/>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4111DEFC-2659-924C-83B5-F0BB00263521}"/>
              </a:ext>
            </a:extLst>
          </p:cNvPr>
          <p:cNvSpPr>
            <a:spLocks noGrp="1"/>
          </p:cNvSpPr>
          <p:nvPr>
            <p:ph idx="1"/>
          </p:nvPr>
        </p:nvSpPr>
        <p:spPr/>
        <p:txBody>
          <a:bodyPr/>
          <a:lstStyle/>
          <a:p>
            <a:r>
              <a:rPr kumimoji="1" lang="ja-JP" altLang="en-US"/>
              <a:t>実験をやってデータ整理</a:t>
            </a:r>
            <a:endParaRPr lang="en-US" altLang="ja-JP" dirty="0"/>
          </a:p>
          <a:p>
            <a:endParaRPr kumimoji="1" lang="en-US" altLang="ja-JP" dirty="0"/>
          </a:p>
          <a:p>
            <a:r>
              <a:rPr kumimoji="1" lang="ja-JP" altLang="en-US"/>
              <a:t>論文</a:t>
            </a:r>
            <a:endParaRPr kumimoji="1" lang="en-US" altLang="ja-JP" dirty="0"/>
          </a:p>
        </p:txBody>
      </p:sp>
    </p:spTree>
    <p:extLst>
      <p:ext uri="{BB962C8B-B14F-4D97-AF65-F5344CB8AC3E}">
        <p14:creationId xmlns:p14="http://schemas.microsoft.com/office/powerpoint/2010/main" val="32002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1/11</a:t>
            </a:r>
            <a:endParaRPr kumimoji="1" lang="ja-JP" altLang="en-US"/>
          </a:p>
        </p:txBody>
      </p:sp>
    </p:spTree>
    <p:extLst>
      <p:ext uri="{BB962C8B-B14F-4D97-AF65-F5344CB8AC3E}">
        <p14:creationId xmlns:p14="http://schemas.microsoft.com/office/powerpoint/2010/main" val="33032056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endParaRPr lang="en-US" altLang="ja-JP" dirty="0"/>
          </a:p>
          <a:p>
            <a:r>
              <a:rPr kumimoji="1" lang="ja-JP" altLang="en-US"/>
              <a:t>免許を取得しました</a:t>
            </a:r>
          </a:p>
        </p:txBody>
      </p:sp>
    </p:spTree>
    <p:extLst>
      <p:ext uri="{BB962C8B-B14F-4D97-AF65-F5344CB8AC3E}">
        <p14:creationId xmlns:p14="http://schemas.microsoft.com/office/powerpoint/2010/main" val="440699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1/18</a:t>
            </a:r>
            <a:endParaRPr kumimoji="1" lang="ja-JP" altLang="en-US"/>
          </a:p>
        </p:txBody>
      </p:sp>
    </p:spTree>
    <p:extLst>
      <p:ext uri="{BB962C8B-B14F-4D97-AF65-F5344CB8AC3E}">
        <p14:creationId xmlns:p14="http://schemas.microsoft.com/office/powerpoint/2010/main" val="19768631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37090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1/25</a:t>
            </a:r>
            <a:endParaRPr kumimoji="1" lang="ja-JP" altLang="en-US"/>
          </a:p>
        </p:txBody>
      </p:sp>
    </p:spTree>
    <p:extLst>
      <p:ext uri="{BB962C8B-B14F-4D97-AF65-F5344CB8AC3E}">
        <p14:creationId xmlns:p14="http://schemas.microsoft.com/office/powerpoint/2010/main" val="22850203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r>
              <a:rPr lang="ja-JP" altLang="en-US"/>
              <a:t>予稿</a:t>
            </a:r>
            <a:endParaRPr lang="en-US" altLang="ja-JP" dirty="0"/>
          </a:p>
          <a:p>
            <a:pPr lvl="1"/>
            <a:r>
              <a:rPr kumimoji="1" lang="en-US" altLang="ja-JP" dirty="0"/>
              <a:t>2</a:t>
            </a:r>
            <a:r>
              <a:rPr kumimoji="1" lang="ja-JP" altLang="en-US"/>
              <a:t>ページに収まらない</a:t>
            </a:r>
            <a:r>
              <a:rPr kumimoji="1" lang="en-US" altLang="ja-JP"/>
              <a:t>...</a:t>
            </a:r>
            <a:endParaRPr kumimoji="1" lang="en-US" altLang="ja-JP" dirty="0"/>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27123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54593</TotalTime>
  <Words>6324</Words>
  <Application>Microsoft Macintosh PowerPoint</Application>
  <PresentationFormat>ワイド画面</PresentationFormat>
  <Paragraphs>897</Paragraphs>
  <Slides>131</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131</vt:i4>
      </vt:variant>
    </vt:vector>
  </HeadingPairs>
  <TitlesOfParts>
    <vt:vector size="139"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lpstr>進捗報告</vt:lpstr>
      <vt:lpstr>今週(12/16~21)やったこと</vt:lpstr>
      <vt:lpstr>進捗報告</vt:lpstr>
      <vt:lpstr>やったこと</vt:lpstr>
      <vt:lpstr>進捗報告</vt:lpstr>
      <vt:lpstr>今週やったこと</vt:lpstr>
      <vt:lpstr>進捗報告</vt:lpstr>
      <vt:lpstr>今週やったこと</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55</cp:revision>
  <dcterms:created xsi:type="dcterms:W3CDTF">2021-04-30T09:01:52Z</dcterms:created>
  <dcterms:modified xsi:type="dcterms:W3CDTF">2022-01-24T06:54:12Z</dcterms:modified>
</cp:coreProperties>
</file>